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4" Type="http://schemas.openxmlformats.org/officeDocument/2006/relationships/slide" Target="slides/slide10.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Registradas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Satisfação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Taxa de Interação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Ligações por Turno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Top list atividade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Tempo Médio de Espera em linha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Tempo Médio de Atendimento em linha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Encerradas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Avaliadas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Registros por Tipo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Registros por origem</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Intra Hora de Ligações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Tendência Semanal de Ligações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Encerradas por Grupo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Cit_logo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logo_MJSP</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Limite de Glosa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basicShape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31" name="Google Shape;13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Cit_logo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logo_MJSP</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Tickets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Avaliadas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Taxa de Interação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INS01</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Satisfação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Pesquisa de Satisfação - Quantitativo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Cálculo de Indicadores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Partipação por Nota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Partipação por Solicitante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Tipo Demanda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Tendencia por Nota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Soma das Notas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91" name="Google Shape;9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Cit_logo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logo_MJSP</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Tickets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Tempo Médio de Captura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Grupos atuantes na captura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INS02</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Registros de Atividades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Situações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Captura por Grupo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funnel</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donutChart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96" name="Google Shape;9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Cit_logo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logo_MJSP</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Tickets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Fora do Prazo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Porcentagem Fora do Prazo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INS03</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No prazo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Situações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Encerradas por Grupo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Encerradas por Atividade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01" name="Google Shape;10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Cit_logo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logo_MJSP</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Fora do Prazo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Tickets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Porcentagem Fora do Prazo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INS03</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No prazo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Encerradas por Grupo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Encerradas por Atividade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Situações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06" name="Google Shape;10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Cit_logo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logo_MJSP</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Intra Hora de Ligações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Recebidas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Atendidas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Atendidas &lt;= 30 seg</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ILA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ILA_30</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Tempo Médio de Espera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Tempo Médio de Atendimento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donutChart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pivotTable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Tendência de Ligações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Tendência Semanal</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Abandonadas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Abandonadas &lt;= 30</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11" name="Google Shape;11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Cit_logo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logo_MJSP</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Contratos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Serviços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Atividade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ANS's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Atividades no Portal</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Catálogo de Serviço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16" name="Google Shape;11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Cit_logo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logo_MJSP</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Encerradas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Encerradas N1</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Encerradas Outros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Retenção em Outros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Retenção em N1</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Retenção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clusteredBarChart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21" name="Google Shape;12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Cit_logo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logo_MJSP</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Procedimentos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Vencidos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À vencer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Aturores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Aprovadores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Situações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Autores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Aprovadores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À Vencer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Vencido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26" name="Google Shape;12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 name="Shape 15"/>
        <p:cNvGrpSpPr/>
        <p:nvPr/>
      </p:nvGrpSpPr>
      <p:grpSpPr>
        <a:xfrm>
          <a:off x="0" y="0"/>
          <a:ext cx="0" cy="0"/>
          <a:chOff x="0" y="0"/>
          <a:chExt cx="0" cy="0"/>
        </a:xfrm>
      </p:grpSpPr>
      <p:sp>
        <p:nvSpPr>
          <p:cNvPr id="16" name="Google Shape;16;p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 name="Google Shape;18;p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 name="Google Shape;19;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 name="Google Shape;25;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app.powerbi.com/groups/me/reports/74e20354-8fe9-4b03-b64d-19d56bd61afc/?pbi_source=PowerPoint" TargetMode="Externa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app.powerbi.com/groups/me/reports/74e20354-8fe9-4b03-b64d-19d56bd61afc/?pbi_source=PowerPoint" TargetMode="Externa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app.powerbi.com/groups/me/reports/74e20354-8fe9-4b03-b64d-19d56bd61afc/?pbi_source=PowerPoint" TargetMode="Externa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app.powerbi.com/groups/me/reports/74e20354-8fe9-4b03-b64d-19d56bd61afc/?pbi_source=PowerPoint"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pp.powerbi.com/groups/me/reports/74e20354-8fe9-4b03-b64d-19d56bd61afc/?pbi_source=PowerPoint"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app.powerbi.com/groups/me/reports/74e20354-8fe9-4b03-b64d-19d56bd61afc/?pbi_source=PowerPoint"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app.powerbi.com/groups/me/reports/74e20354-8fe9-4b03-b64d-19d56bd61afc/?pbi_source=PowerPoint"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app.powerbi.com/groups/me/reports/74e20354-8fe9-4b03-b64d-19d56bd61afc/?pbi_source=PowerPoint" TargetMode="Externa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app.powerbi.com/groups/me/reports/74e20354-8fe9-4b03-b64d-19d56bd61afc/?pbi_source=PowerPoint" TargetMode="Externa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app.powerbi.com/groups/me/reports/74e20354-8fe9-4b03-b64d-19d56bd61afc/?pbi_source=PowerPoint" TargetMode="Externa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3" title="This slide contains the following visuals: image ,Registradas ,image ,Satisfação ,image ,image ,image ,image ,image ,Taxa de Interação ,Ligações por Turno ,Top list atividade ,Tempo Médio de Espera em linha ,Tempo Médio de Atendimento em linha ,image ,image ,image ,image ,image ,image ,image ,Encerradas ,Avaliadas ,Registros por Tipo ,Registros por origem ,Intra Hora de Ligações ,Tendência Semanal de Ligações ,Encerradas por Grupo.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2" title="This slide contains the following visuals: Cit_logo ,logo_MJSP ,shape ,image ,shape ,slicer ,slicer ,slicer ,image ,textbox ,card ,card ,card ,card ,card ,textbox ,textbox ,textbox ,textbox ,textbox ,textbox ,textbox ,textbox ,textbox ,textbox ,textbox ,textbox ,textbox ,textbox ,textbox ,textbox ,textbox ,textbox ,textbox ,textbox ,textbox ,textbox ,textbox ,textbox ,Limite de Glosa ,Limite de Glosa ,Limite de Glosa ,Limite de Glosa ,Limite de Glosa ,Limite de Glosa ,card ,basicShape.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4" title="This slide contains the following visuals: Cit_logo ,logo_MJSP ,shape ,image ,Total de Tickets ,Avaliadas ,Taxa de Interação ,INS01 ,Satisfação ,shape ,slicer ,slicer ,slicer ,image ,textbox ,Pesquisa de Satisfação - Quantitativo ,Cálculo de Indicadores ,Partipação por Nota ,Partipação por Solicitante ,Tipo Demanda ,Tendencia por Nota ,Soma das Notas.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5" title="This slide contains the following visuals: Cit_logo ,logo_MJSP ,shape ,image ,Total de Tickets ,Tempo Médio de Captura ,Grupos atuantes na captura ,INS02 ,shape ,slicer ,slicer ,slicer ,image ,textbox ,Registros de Atividades ,Situações ,Captura por Grupo ,funnel ,donutChart.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6" title="This slide contains the following visuals: Cit_logo ,logo_MJSP ,shape ,image ,shape ,slicer ,slicer ,slicer ,image ,textbox ,Total de Tickets ,Fora do Prazo ,Porcentagem Fora do Prazo ,INS03 ,No prazo ,Situações ,Encerradas por Grupo ,Encerradas por Atividade.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7" title="This slide contains the following visuals: Cit_logo ,logo_MJSP ,shape ,image ,shape ,slicer ,slicer ,slicer ,image ,textbox ,Fora do Prazo ,Total de Tickets ,Porcentagem Fora do Prazo ,INS03 ,No prazo ,Encerradas por Grupo ,Encerradas por Atividade ,Situações.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8" title="This slide contains the following visuals: Cit_logo ,logo_MJSP ,shape ,image ,Intra Hora de Ligações ,Recebidas ,Atendidas ,Atendidas &lt;= 30 seg ,ILA ,ILA_30 ,Tempo Médio de Espera ,Tempo Médio de Atendimento ,donutChart ,pivotTable ,Tendência de Ligações ,Tendência Semanal ,shape ,slicer ,slicer ,slicer ,image ,textbox ,Abandonadas ,Abandonadas &lt;= 30.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19" title="This slide contains the following visuals: Cit_logo ,logo_MJSP ,shape ,image ,Contratos ,Serviços ,Atividade ,ANS's ,Atividades no Portal ,shape ,slicer ,slicer ,slicer ,image ,textbox ,Catálogo de Serviço.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0" title="This slide contains the following visuals: Cit_logo ,logo_MJSP ,shape ,image ,Encerradas ,Encerradas N1 ,Encerradas Outros ,Retenção em Outros ,Retenção em N1 ,shape ,slicer ,image ,textbox ,Retenção ,clusteredBarChart.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1" title="This slide contains the following visuals: Cit_logo ,logo_MJSP ,shape ,image ,Procedimentos ,Vencidos ,À vencer ,Aturores ,Aprovadores ,shape ,slicer ,slicer ,slicer ,image ,textbox ,Situações ,Autores ,Aprovadores ,À Vencer ,Vencido.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